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67" r:id="rId14"/>
    <p:sldId id="268" r:id="rId15"/>
    <p:sldId id="272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6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4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8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91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06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1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1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37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8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43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61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4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56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0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6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6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css/css_grid_container.as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318320?sc=rss.ir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chrislinlin/chooseSeats_cinema" TargetMode="External"/><Relationship Id="rId2" Type="http://schemas.openxmlformats.org/officeDocument/2006/relationships/hyperlink" Target="https://blog.csdn.net/qq_43248263/article/details/12155833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b="1" dirty="0" smtClean="0"/>
              <a:t>第三組 </a:t>
            </a:r>
            <a:endParaRPr lang="en-US" altLang="zh-TW" b="1" dirty="0" smtClean="0"/>
          </a:p>
          <a:p>
            <a:r>
              <a:rPr lang="en-US" altLang="zh-TW" b="1" dirty="0" smtClean="0"/>
              <a:t>9B117011</a:t>
            </a:r>
            <a:r>
              <a:rPr lang="zh-TW" altLang="en-US" b="1" dirty="0" smtClean="0"/>
              <a:t> 殷弘騰</a:t>
            </a:r>
            <a:endParaRPr lang="en-US" altLang="zh-TW" b="1" dirty="0" smtClean="0"/>
          </a:p>
          <a:p>
            <a:r>
              <a:rPr lang="en-US" altLang="zh-TW" b="1" dirty="0" smtClean="0"/>
              <a:t>9B117010</a:t>
            </a:r>
            <a:r>
              <a:rPr lang="zh-TW" altLang="en-US" b="1" dirty="0" smtClean="0"/>
              <a:t> 陳瑞源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36614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47654" y="280918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620706" y="2807112"/>
            <a:ext cx="724292" cy="2471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571296" y="2807112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92660" y="3815153"/>
            <a:ext cx="465840" cy="2316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40164" y="380844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005338" y="3815153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59932" y="543567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7893" y="3052470"/>
            <a:ext cx="2573517" cy="9256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57600" y="3052470"/>
            <a:ext cx="2677732" cy="5946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71522" y="3052470"/>
            <a:ext cx="2497064" cy="5946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723588" y="4062381"/>
            <a:ext cx="2017336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034195" y="4062381"/>
            <a:ext cx="2006869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218459" y="4062381"/>
            <a:ext cx="2111085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23588" y="5711392"/>
            <a:ext cx="2017336" cy="7553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0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65988" y="3940405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96585" y="4873658"/>
            <a:ext cx="509047" cy="23567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38341" y="6447934"/>
            <a:ext cx="567291" cy="2073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40164" y="487365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012023" y="4864232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票價資訊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47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票價資訊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31" y="1359310"/>
            <a:ext cx="10731606" cy="48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登入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zh-TW" altLang="en-US" b="1" dirty="0">
                <a:solidFill>
                  <a:srgbClr val="FF0000"/>
                </a:solidFill>
              </a:rPr>
              <a:t>註冊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99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09" y="1382328"/>
            <a:ext cx="10101708" cy="47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09" y="1382328"/>
            <a:ext cx="10101708" cy="47356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45237" y="4967926"/>
            <a:ext cx="989815" cy="490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2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1270"/>
            <a:ext cx="9207973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3662"/>
            <a:ext cx="8731699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9207973" cy="30354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34937"/>
            <a:ext cx="9207973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9207973" cy="30354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34937"/>
            <a:ext cx="9207973" cy="26734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11505" y="2384981"/>
            <a:ext cx="1838227" cy="35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67979" y="3847737"/>
            <a:ext cx="2306023" cy="375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7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快速訂票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0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43377"/>
            <a:ext cx="9844313" cy="40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4978656" cy="4864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6701" y="3431357"/>
            <a:ext cx="1517715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36190" y="3742441"/>
            <a:ext cx="2130457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5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4978656" cy="4864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6701" y="3431357"/>
            <a:ext cx="1517715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36190" y="3742441"/>
            <a:ext cx="2130457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62" y="1279525"/>
            <a:ext cx="5054860" cy="48452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64751" y="4270342"/>
            <a:ext cx="3082564" cy="857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1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62" y="1285875"/>
            <a:ext cx="5067560" cy="48389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6526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2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會員資料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598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6526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電影購票系統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資料庫、資料表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cinema.db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資料庫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admin(</a:t>
            </a:r>
            <a:r>
              <a:rPr lang="zh-TW" altLang="en-US" dirty="0" smtClean="0"/>
              <a:t>管理員資料表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存放管理員帳號密碼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bookings(</a:t>
            </a:r>
            <a:r>
              <a:rPr lang="zh-TW" altLang="en-US" dirty="0" smtClean="0"/>
              <a:t>訂位資訊資料表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存放會員訂位資訊</a:t>
            </a:r>
            <a:r>
              <a:rPr lang="en-US" altLang="zh-TW" dirty="0" smtClean="0"/>
              <a:t>-</a:t>
            </a:r>
            <a:r>
              <a:rPr lang="zh-TW" altLang="en-US" dirty="0" smtClean="0"/>
              <a:t>供內部查詢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buy(</a:t>
            </a:r>
            <a:r>
              <a:rPr lang="zh-TW" altLang="en-US" dirty="0" smtClean="0"/>
              <a:t>訂位資訊資料表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存放會員訂位資訊</a:t>
            </a:r>
            <a:r>
              <a:rPr lang="en-US" altLang="zh-TW" dirty="0" smtClean="0"/>
              <a:t>-</a:t>
            </a:r>
            <a:r>
              <a:rPr lang="zh-TW" altLang="en-US" dirty="0" smtClean="0"/>
              <a:t>僅供會員查詢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ovies(</a:t>
            </a:r>
            <a:r>
              <a:rPr lang="zh-TW" altLang="en-US" dirty="0" smtClean="0"/>
              <a:t>電影資訊資料表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存放電影名稱</a:t>
            </a:r>
            <a:r>
              <a:rPr lang="zh-TW" altLang="en-US" dirty="0"/>
              <a:t>、</a:t>
            </a:r>
            <a:r>
              <a:rPr lang="zh-TW" altLang="en-US" dirty="0" smtClean="0"/>
              <a:t>簡介、分級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eats(</a:t>
            </a:r>
            <a:r>
              <a:rPr lang="zh-TW" altLang="en-US" dirty="0" smtClean="0"/>
              <a:t>座位資料表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存放各場次座位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showtimes</a:t>
            </a:r>
            <a:r>
              <a:rPr lang="en-US" altLang="zh-TW" dirty="0" smtClean="0"/>
              <a:t>(</a:t>
            </a:r>
            <a:r>
              <a:rPr lang="zh-TW" altLang="en-US" dirty="0" smtClean="0"/>
              <a:t>場次資料表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存放各場次資訊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uesrs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存放會員帳號密碼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90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100" y="1270000"/>
            <a:ext cx="3968954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管理員</a:t>
            </a:r>
            <a:r>
              <a:rPr lang="zh-TW" altLang="en-US" b="1" dirty="0" smtClean="0">
                <a:solidFill>
                  <a:srgbClr val="FF0000"/>
                </a:solidFill>
              </a:rPr>
              <a:t>登入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2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管理者登入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663" y="1270000"/>
            <a:ext cx="5661138" cy="49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管理者介面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03596" y="2724346"/>
            <a:ext cx="697583" cy="28280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2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3596" y="2724346"/>
            <a:ext cx="697583" cy="28280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9" y="1622465"/>
            <a:ext cx="5200917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1983" y="4788816"/>
            <a:ext cx="669303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0837" y="5090474"/>
            <a:ext cx="631596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0837" y="5090474"/>
            <a:ext cx="631596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2" y="1430359"/>
            <a:ext cx="4311872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影城</a:t>
            </a:r>
            <a:r>
              <a:rPr lang="zh-TW" altLang="en-US" b="1" dirty="0" smtClean="0">
                <a:solidFill>
                  <a:srgbClr val="FF0000"/>
                </a:solidFill>
              </a:rPr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14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流程圖</a:t>
            </a:r>
            <a:endParaRPr lang="zh-TW" altLang="en-US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06" y="218665"/>
            <a:ext cx="4975137" cy="6581551"/>
          </a:xfrm>
        </p:spPr>
      </p:pic>
    </p:spTree>
    <p:extLst>
      <p:ext uri="{BB962C8B-B14F-4D97-AF65-F5344CB8AC3E}">
        <p14:creationId xmlns:p14="http://schemas.microsoft.com/office/powerpoint/2010/main" val="19747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在電影資訊部分原本使用表格方式呈現，後來參考了其他影城網頁，發現可能使用卡牌方式應該比較方便閱讀，所以在</a:t>
            </a:r>
            <a:r>
              <a:rPr lang="en-US" altLang="zh-TW" sz="2000" b="1" dirty="0" smtClean="0"/>
              <a:t>CSS</a:t>
            </a:r>
            <a:r>
              <a:rPr lang="zh-TW" altLang="en-US" sz="2000" b="1" dirty="0" smtClean="0"/>
              <a:t>部分使用了</a:t>
            </a:r>
            <a:r>
              <a:rPr lang="en-US" altLang="zh-TW" sz="2000" b="1" dirty="0"/>
              <a:t>.</a:t>
            </a:r>
            <a:r>
              <a:rPr lang="en-US" altLang="zh-TW" sz="2000" b="1" dirty="0" smtClean="0"/>
              <a:t>grid-container</a:t>
            </a:r>
            <a:r>
              <a:rPr lang="zh-TW" altLang="en-US" sz="2000" b="1" dirty="0" smtClean="0"/>
              <a:t>。</a:t>
            </a:r>
            <a:endParaRPr lang="en-US" altLang="zh-TW" sz="2000" b="1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>
                <a:hlinkClick r:id="rId2"/>
              </a:rPr>
              <a:t>https://www.w3schools.com/css/css_grid_container.asp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91" y="3386802"/>
            <a:ext cx="6658115" cy="14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登入及註冊頁面所產生的驗證碼，是以亂數方式產生，比較可以接近一般的登入驗證效果。在驗證碼與會員所輸入的驗證碼做比較時，使用了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將產生的驗證碼存入，輸入的驗證碼與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的驗證碼不符時則代表是錯誤的驗證碼。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/>
              <a:t>在每次輸入錯誤時會重載一次網頁，這時會在重新產生一個新的驗證碼並且存入</a:t>
            </a:r>
            <a:r>
              <a:rPr lang="en-US" altLang="zh-TW" sz="2000" b="1" dirty="0"/>
              <a:t>session</a:t>
            </a:r>
            <a:r>
              <a:rPr lang="zh-TW" altLang="en-US" sz="2000" b="1" dirty="0"/>
              <a:t>，以免頁面上所顯示的驗證碼與</a:t>
            </a:r>
            <a:r>
              <a:rPr lang="en-US" altLang="zh-TW" sz="2000" b="1" dirty="0"/>
              <a:t>session</a:t>
            </a:r>
            <a:r>
              <a:rPr lang="zh-TW" altLang="en-US" sz="2000" b="1" dirty="0"/>
              <a:t>上的不同</a:t>
            </a:r>
            <a:r>
              <a:rPr lang="zh-TW" altLang="en-US" sz="2000" b="1" dirty="0" smtClean="0"/>
              <a:t>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pPr marL="0" indent="0" algn="ctr">
              <a:buNone/>
            </a:pPr>
            <a:r>
              <a:rPr lang="en-US" altLang="zh-TW" sz="2000" b="1" dirty="0" smtClean="0">
                <a:hlinkClick r:id="rId2"/>
              </a:rPr>
              <a:t>https://ithelp.ithome.com.tw/articles/10318320?sc=rss.iron</a:t>
            </a:r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429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在選擇場次及</a:t>
            </a:r>
            <a:r>
              <a:rPr lang="zh-TW" altLang="en-US" sz="2000" b="1" dirty="0"/>
              <a:t>座位</a:t>
            </a:r>
            <a:r>
              <a:rPr lang="zh-TW" altLang="en-US" sz="2000" b="1" dirty="0" smtClean="0"/>
              <a:t>時，為了要有效模仿一般的訂位方式，所以採用動態的選座位樣式，</a:t>
            </a:r>
            <a:r>
              <a:rPr lang="zh-TW" altLang="en-US" sz="2000" b="1" dirty="0"/>
              <a:t>有較高</a:t>
            </a:r>
            <a:r>
              <a:rPr lang="zh-TW" altLang="en-US" sz="2000" b="1" dirty="0" smtClean="0"/>
              <a:t>的互動性。當未選擇票數時則位置不可選取，當選擇票數時則依照選擇的票數做選取，採用了</a:t>
            </a:r>
            <a:r>
              <a:rPr lang="en-US" altLang="zh-TW" sz="2000" b="1" dirty="0" err="1" smtClean="0"/>
              <a:t>javascript</a:t>
            </a:r>
            <a:r>
              <a:rPr lang="zh-TW" altLang="en-US" sz="2000" b="1" dirty="0" smtClean="0"/>
              <a:t>來製作。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/>
              <a:t>讀取</a:t>
            </a:r>
            <a:r>
              <a:rPr lang="zh-TW" altLang="en-US" sz="2000" b="1" dirty="0" smtClean="0"/>
              <a:t>時會抓取資料庫的座位資料，倘該場次該位置已被訂位，則無法在被選取，一免一位</a:t>
            </a:r>
            <a:r>
              <a:rPr lang="zh-TW" altLang="en-US" sz="2000" b="1" dirty="0"/>
              <a:t>二售的</a:t>
            </a:r>
            <a:r>
              <a:rPr lang="zh-TW" altLang="en-US" sz="2000" b="1" dirty="0" smtClean="0"/>
              <a:t>問題。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pPr marL="0" indent="0" algn="ctr">
              <a:buNone/>
            </a:pPr>
            <a:r>
              <a:rPr lang="en-US" altLang="zh-TW" b="1" dirty="0" smtClean="0">
                <a:hlinkClick r:id="rId2"/>
              </a:rPr>
              <a:t>https://blog.csdn.net/qq_43248263/article/details/121558331</a:t>
            </a:r>
            <a:endParaRPr lang="en-US" altLang="zh-TW" b="1" dirty="0" smtClean="0"/>
          </a:p>
          <a:p>
            <a:pPr marL="457200" lvl="1" indent="0" algn="ctr">
              <a:buNone/>
            </a:pPr>
            <a:r>
              <a:rPr lang="en-US" altLang="zh-TW" sz="1800" b="1" dirty="0" smtClean="0">
                <a:hlinkClick r:id="rId3"/>
              </a:rPr>
              <a:t>https://hackmd.io/@chrislinlin/chooseSeats_cinema</a:t>
            </a:r>
            <a:endParaRPr lang="en-US" altLang="zh-TW" sz="1800" b="1" dirty="0" smtClean="0"/>
          </a:p>
          <a:p>
            <a:pPr marL="457200" lvl="1" indent="0" algn="ctr">
              <a:buNone/>
            </a:pPr>
            <a:r>
              <a:rPr lang="en-US" altLang="zh-TW" sz="20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zh-TW" alt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TW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copilot</a:t>
            </a:r>
          </a:p>
          <a:p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599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/>
              <a:t>有</a:t>
            </a:r>
            <a:r>
              <a:rPr lang="zh-TW" altLang="en-US" sz="2000" b="1" dirty="0" smtClean="0"/>
              <a:t>設計會員帳戶與管理員帳戶是個別獨立的，會員帳戶無法進入到管理員介面，如果登入時在網址頁輸入網址則會自動導向首頁。管理員帳戶則是登入後如果在網址列輸入會員登入的網址，則會導向管理員介面。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 smtClean="0"/>
              <a:t>使用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儲存</a:t>
            </a:r>
            <a:r>
              <a:rPr lang="zh-TW" altLang="en-US" sz="2000" b="1" dirty="0"/>
              <a:t>登入的</a:t>
            </a:r>
            <a:r>
              <a:rPr lang="zh-TW" altLang="en-US" sz="2000" b="1" dirty="0" smtClean="0"/>
              <a:t>帳號，在路由一開始的地方先針對</a:t>
            </a:r>
            <a:r>
              <a:rPr lang="en-US" altLang="zh-TW" sz="2000" b="1" dirty="0" err="1" smtClean="0"/>
              <a:t>seesion</a:t>
            </a:r>
            <a:r>
              <a:rPr lang="zh-TW" altLang="en-US" sz="2000" b="1" dirty="0" smtClean="0"/>
              <a:t>做讀取，如果是手機號碼則是導向首頁，管理員帳號則是導向管理者介面。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83" y="4632719"/>
            <a:ext cx="4983403" cy="14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26384" y="2055043"/>
            <a:ext cx="7522589" cy="36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26384" y="2055043"/>
            <a:ext cx="7522589" cy="36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30878" y="2055043"/>
            <a:ext cx="1018095" cy="367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5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電影資訊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67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6283</TotalTime>
  <Words>635</Words>
  <Application>Microsoft Office PowerPoint</Application>
  <PresentationFormat>寬螢幕</PresentationFormat>
  <Paragraphs>171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微軟正黑體</vt:lpstr>
      <vt:lpstr>Arial</vt:lpstr>
      <vt:lpstr>Trebuchet MS</vt:lpstr>
      <vt:lpstr>Wingdings 3</vt:lpstr>
      <vt:lpstr>多面向</vt:lpstr>
      <vt:lpstr>電影購票系統</vt:lpstr>
      <vt:lpstr>電影購票系統-簡介</vt:lpstr>
      <vt:lpstr>電影購票系統-資料庫、資料表</vt:lpstr>
      <vt:lpstr>電影購票系統</vt:lpstr>
      <vt:lpstr>影城首頁</vt:lpstr>
      <vt:lpstr>影城首頁</vt:lpstr>
      <vt:lpstr>影城首頁</vt:lpstr>
      <vt:lpstr>電影購票系統</vt:lpstr>
      <vt:lpstr>電影資訊</vt:lpstr>
      <vt:lpstr>電影資訊</vt:lpstr>
      <vt:lpstr>電影資訊</vt:lpstr>
      <vt:lpstr>電影資訊</vt:lpstr>
      <vt:lpstr>電影購票系統</vt:lpstr>
      <vt:lpstr>票價資訊</vt:lpstr>
      <vt:lpstr>電影購票系統-簡介</vt:lpstr>
      <vt:lpstr>登入/註冊</vt:lpstr>
      <vt:lpstr>登入/註冊</vt:lpstr>
      <vt:lpstr>登入/註冊</vt:lpstr>
      <vt:lpstr>登入/註冊</vt:lpstr>
      <vt:lpstr>登入/註冊</vt:lpstr>
      <vt:lpstr>登入/註冊</vt:lpstr>
      <vt:lpstr>電影購票系統-簡介</vt:lpstr>
      <vt:lpstr>快速訂票</vt:lpstr>
      <vt:lpstr>快速訂票</vt:lpstr>
      <vt:lpstr>快速訂票</vt:lpstr>
      <vt:lpstr>快速訂票</vt:lpstr>
      <vt:lpstr>快速訂票</vt:lpstr>
      <vt:lpstr>電影購票系統-簡介</vt:lpstr>
      <vt:lpstr>會員資料</vt:lpstr>
      <vt:lpstr>會員資料</vt:lpstr>
      <vt:lpstr>電影購票系統-簡介</vt:lpstr>
      <vt:lpstr>管理者登入</vt:lpstr>
      <vt:lpstr>電影購票系統-簡介</vt:lpstr>
      <vt:lpstr>管理者介面</vt:lpstr>
      <vt:lpstr>管理者介面</vt:lpstr>
      <vt:lpstr>管理者介面</vt:lpstr>
      <vt:lpstr>管理者介面</vt:lpstr>
      <vt:lpstr>管理者介面</vt:lpstr>
      <vt:lpstr>管理者介面</vt:lpstr>
      <vt:lpstr>電影購票系統-流程圖</vt:lpstr>
      <vt:lpstr>電影購票系統-問題處理</vt:lpstr>
      <vt:lpstr>電影購票系統-問題處理</vt:lpstr>
      <vt:lpstr>電影購票系統-問題處理</vt:lpstr>
      <vt:lpstr>電影購票系統-問題處理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電影購票系統</dc:title>
  <dc:creator>WeidaYin</dc:creator>
  <cp:lastModifiedBy>WeidaYin</cp:lastModifiedBy>
  <cp:revision>27</cp:revision>
  <dcterms:created xsi:type="dcterms:W3CDTF">2024-06-11T08:47:58Z</dcterms:created>
  <dcterms:modified xsi:type="dcterms:W3CDTF">2024-06-17T00:26:14Z</dcterms:modified>
</cp:coreProperties>
</file>